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19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4DC5-BA2C-4B1F-8081-40E1C24A7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FF94D-1880-4CF8-A95D-FF0AAAE28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34DE-F608-448C-9BF1-E204EE4E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01EB2-93A7-453E-9D4D-7C5B8284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704C-DD65-4F93-9A86-E835D15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6783-F70C-4D60-AADC-31738EEF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6BA37-0646-4215-A2C7-B22BE750D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0E55-29B6-4B24-A352-D0F47F29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CF7D-700B-4B56-A80E-CBFF0613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368-D060-4CB5-BBE3-3BBCABA5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06356-67E7-431A-96F9-4EF7BA10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73B1C-3D76-48D0-B557-649C78242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8E1F-2F6F-410F-9AB3-6F55907B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FCA9-DA9B-477D-9223-67D6B600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7462-9063-4FF7-BD4F-28BC216A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BFE2-5B25-44D8-8118-348FA839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0D-20D3-450B-ACDC-E8939481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17F7C-FA9F-4F31-9E0A-E4A391DB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A081-CD8E-495A-B080-1112450B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9EFC-253B-4851-891A-31795DFB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EFB7-C6D9-457F-A20B-BF2F7D03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5030-34BB-4580-AA08-6BCAF0E2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33E4-9CFF-49CC-907C-4FF0D25B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55EB-05C3-4A03-9574-8D55DFA6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A7BE-007C-41AC-8BE3-3414A1A1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B957-DC3F-4323-BAAA-32CA4DD2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0C5F-C3BF-4C20-93DD-C59643D63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DBC9C-4C06-4538-9D0D-49FEC723B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8EE70-5398-4685-84DF-0478704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A3FFB-A1A4-46F4-8FBD-EC9846B7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46780-313E-4E82-9CF1-E85041B7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673B-22A2-45E0-99EA-A8FD7A69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E41A3-0AEB-4499-97EC-D49F38F9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69322-ADDF-4E96-88A5-70AD9EE2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10217-CFC6-45C4-A411-B9479F957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F31D8-939F-49D7-903A-3A79337F3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69874-4AAF-4FDE-B9E9-B28C8951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71AAD-A231-48A7-9F35-2F91C32F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CBFFA-2B2F-4698-899A-5D87E64F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E27C-177B-4AB4-A64B-90C8AB12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C4C9-6491-4D3E-8F80-6400F24E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C4AEA-1955-413B-BFD7-DAA94621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B8F72-A9BB-4290-B2E9-53A6619E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4B2B1-D238-48B6-AD47-13DE79E1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4A085-2903-4DCB-A2C0-976AED94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EF35-BE6D-4958-B8E7-20370627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3774-B945-4ECB-89C2-D56F5688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ACFE-9D8D-4C1E-8539-E485B24D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38F90-E879-4515-8B44-9D83B40EF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F95B9-6F2E-4C71-A455-DFAB663E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4551-437C-46EE-A1ED-E17C2A4B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1D078-C80D-4A80-89E7-E4F52594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19ED-A0B8-460A-92AD-A4861574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6C97-C65F-46B9-9972-2FD8A38D1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7BAF8-502A-49A1-B5E5-9CE36F79D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B63BB-75FF-48E0-83DA-32E2F97B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37D1B-190D-45FF-B803-4E0FC2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F631-9855-485C-84A2-4B69A1B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D9F3C-129D-4416-BF22-6F9C27E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94A2-8407-491D-97F3-13AB8974B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BDA3-8709-42D0-A89E-AE65AA4A1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E532-8058-48FD-90E6-2AF0AC9905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2066-F6DC-4730-A130-DE047B9B3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56C9-139A-499B-91CA-664BE99D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3E53-DDF1-4B94-BA41-C2DE4449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119D86C-A976-41F3-B23A-1295FFFF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1793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B58433-B851-4C11-A2B3-39D6EFBE8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Lean Coffee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6B5585-FED2-4AEA-9548-E074BB4C3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080"/>
            <a:ext cx="9144000" cy="8077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Georgia GMIS 2019 Fall Conference</a:t>
            </a:r>
          </a:p>
        </p:txBody>
      </p:sp>
    </p:spTree>
    <p:extLst>
      <p:ext uri="{BB962C8B-B14F-4D97-AF65-F5344CB8AC3E}">
        <p14:creationId xmlns:p14="http://schemas.microsoft.com/office/powerpoint/2010/main" val="41584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56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FB14-D183-4591-89D4-39B44CD8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Hold a Roman vote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2CCD38-5007-4D7F-9281-144C2E1F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7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2FFCB-5018-410D-8B49-98D94BEB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</a:rPr>
              <a:t>After 7 minutes, vote to continue or to kill the discussion. Majority rules!</a:t>
            </a:r>
          </a:p>
        </p:txBody>
      </p:sp>
    </p:spTree>
    <p:extLst>
      <p:ext uri="{BB962C8B-B14F-4D97-AF65-F5344CB8AC3E}">
        <p14:creationId xmlns:p14="http://schemas.microsoft.com/office/powerpoint/2010/main" val="270364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4EEEFB-EA4F-4448-9DB5-7582EF442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4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14AD9-BEE9-4697-A3AA-633AB56D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7" y="1065862"/>
            <a:ext cx="4355676" cy="47262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Go to the next topic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44685-54B2-435B-905F-2B9AC2E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FF"/>
                </a:solidFill>
              </a:rPr>
              <a:t>Move on to the next topic until you’ve flowed through the Kanban board or used up your time.</a:t>
            </a:r>
          </a:p>
        </p:txBody>
      </p:sp>
    </p:spTree>
    <p:extLst>
      <p:ext uri="{BB962C8B-B14F-4D97-AF65-F5344CB8AC3E}">
        <p14:creationId xmlns:p14="http://schemas.microsoft.com/office/powerpoint/2010/main" val="275599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E6E09-1F70-406B-8C4C-3416ED5C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Sum up and improve</a:t>
            </a:r>
          </a:p>
        </p:txBody>
      </p:sp>
      <p:pic>
        <p:nvPicPr>
          <p:cNvPr id="6" name="Picture 5" descr="A cup of coffee on a table&#10;&#10;Description automatically generated">
            <a:extLst>
              <a:ext uri="{FF2B5EF4-FFF2-40B4-BE49-F238E27FC236}">
                <a16:creationId xmlns:a16="http://schemas.microsoft.com/office/drawing/2014/main" id="{F72F0AFE-8996-4B4B-93CE-FBBEA209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7" r="1" b="32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169472-91E6-4F92-A4FF-B206154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Did you like the format?</a:t>
            </a:r>
          </a:p>
          <a:p>
            <a:r>
              <a:rPr lang="en-US" sz="2000">
                <a:solidFill>
                  <a:srgbClr val="FFFFFF"/>
                </a:solidFill>
              </a:rPr>
              <a:t>Was the balance between the number of topics and the time allocation good?</a:t>
            </a:r>
          </a:p>
          <a:p>
            <a:r>
              <a:rPr lang="en-US" sz="2000">
                <a:solidFill>
                  <a:srgbClr val="FFFFFF"/>
                </a:solidFill>
              </a:rPr>
              <a:t>Would you prefer more topics or longer discussions?</a:t>
            </a:r>
          </a:p>
          <a:p>
            <a:r>
              <a:rPr lang="en-US" sz="2000">
                <a:solidFill>
                  <a:srgbClr val="FFFFFF"/>
                </a:solidFill>
              </a:rPr>
              <a:t>What will you do better next time?</a:t>
            </a:r>
          </a:p>
        </p:txBody>
      </p:sp>
    </p:spTree>
    <p:extLst>
      <p:ext uri="{BB962C8B-B14F-4D97-AF65-F5344CB8AC3E}">
        <p14:creationId xmlns:p14="http://schemas.microsoft.com/office/powerpoint/2010/main" val="116072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35D4FF-DBA8-492D-9BCE-D4E96734B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54C5E-9682-4E5A-9BB4-F0DE15A4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Lean Coffee Lives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119D86C-A976-41F3-B23A-1295FFFF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1793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B58433-B851-4C11-A2B3-39D6EFBE8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Lean Coffee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6B5585-FED2-4AEA-9548-E074BB4C3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080"/>
            <a:ext cx="9144000" cy="8077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Georgia GMIS 2019 Fall Conference</a:t>
            </a:r>
          </a:p>
        </p:txBody>
      </p:sp>
    </p:spTree>
    <p:extLst>
      <p:ext uri="{BB962C8B-B14F-4D97-AF65-F5344CB8AC3E}">
        <p14:creationId xmlns:p14="http://schemas.microsoft.com/office/powerpoint/2010/main" val="313500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35D4FF-DBA8-492D-9BCE-D4E96734B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54C5E-9682-4E5A-9BB4-F0DE15A4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Lean Coffee Lives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EB19C-8C12-4544-A993-9E525EAA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What is Lean Coffee?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AC8DB-28CC-4709-A6C2-95986C185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BB1FF-4EEC-4594-A799-8D1535F3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Lean Coffee is a structured, but agenda-less meeting. Participants gather, build an agenda, and begin talking. Conversations are directed and productive because the agenda for the meeting was democratically generated.</a:t>
            </a:r>
          </a:p>
        </p:txBody>
      </p:sp>
    </p:spTree>
    <p:extLst>
      <p:ext uri="{BB962C8B-B14F-4D97-AF65-F5344CB8AC3E}">
        <p14:creationId xmlns:p14="http://schemas.microsoft.com/office/powerpoint/2010/main" val="232793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55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46154-5FD6-4839-BCAE-44DABA67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Set the stage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28853-3827-4392-A937-70728BC92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6C20BA-F7E6-4837-A343-6464A1D35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A Kanban board is a work and workflow visualization tool that enables you to optimize the flow of your work.</a:t>
            </a:r>
          </a:p>
        </p:txBody>
      </p:sp>
    </p:spTree>
    <p:extLst>
      <p:ext uri="{BB962C8B-B14F-4D97-AF65-F5344CB8AC3E}">
        <p14:creationId xmlns:p14="http://schemas.microsoft.com/office/powerpoint/2010/main" val="29898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4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D528D-0DF4-474D-B1BE-B41DC024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Discover topics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E08F2E-5E68-431D-8C63-06C21A4CA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" r="1" b="305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1C18D-E0E6-4990-A720-CF1F698C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FF"/>
                </a:solidFill>
              </a:rPr>
              <a:t>Write all topic ideas on post-it notes, one topic per post-it. </a:t>
            </a:r>
          </a:p>
        </p:txBody>
      </p:sp>
    </p:spTree>
    <p:extLst>
      <p:ext uri="{BB962C8B-B14F-4D97-AF65-F5344CB8AC3E}">
        <p14:creationId xmlns:p14="http://schemas.microsoft.com/office/powerpoint/2010/main" val="338712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5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21EDC-F3E5-4C6C-B2D7-68C32F6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Introduce ideas</a:t>
            </a:r>
          </a:p>
        </p:txBody>
      </p:sp>
      <p:pic>
        <p:nvPicPr>
          <p:cNvPr id="4" name="Content Placeholder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DFBD56F-7029-4038-B700-E30B3ED1A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14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72044E-C167-4FF2-BF03-504777A9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FF"/>
                </a:solidFill>
              </a:rPr>
              <a:t>Pitch each topic in 1-2 sentences. 10 second limit!</a:t>
            </a:r>
          </a:p>
        </p:txBody>
      </p:sp>
    </p:spTree>
    <p:extLst>
      <p:ext uri="{BB962C8B-B14F-4D97-AF65-F5344CB8AC3E}">
        <p14:creationId xmlns:p14="http://schemas.microsoft.com/office/powerpoint/2010/main" val="330872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184A-5411-48A2-B3B2-3E5040CF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r>
              <a:rPr lang="en-US" sz="9600" dirty="0"/>
              <a:t>Dot vote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CDD469-35BE-4ED0-95A4-9D7B01BD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Each participant gets two votes. You can vote twice for the same thing or for two different topics. Simple put a dot on the sticky you are interested in. Tally the dots.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99A6D-CFD1-4649-8492-0A5F46C83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7" r="-2" b="1882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280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975B-3A51-4BFD-9E8E-A1C508A1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Sort the votes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812E99-F1AF-4E6E-9C89-E6B23C33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3429000"/>
            <a:ext cx="5006336" cy="262466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Topics with the most dots go at the top; least at the bottom.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59BA01-7D68-4C69-B03D-6717ECBF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3" r="14738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915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3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10BA9-CA4D-41FF-9FBB-B31F467D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Facilitate discussion</a:t>
            </a:r>
          </a:p>
        </p:txBody>
      </p:sp>
      <p:pic>
        <p:nvPicPr>
          <p:cNvPr id="5" name="Content Placeholder 4" descr="A picture containing text, newspaper, sign, indoor&#10;&#10;Description automatically generated">
            <a:extLst>
              <a:ext uri="{FF2B5EF4-FFF2-40B4-BE49-F238E27FC236}">
                <a16:creationId xmlns:a16="http://schemas.microsoft.com/office/drawing/2014/main" id="{374818F7-6F64-4818-B66F-F1255AB50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r="566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297FBA-7829-402A-AD76-C1D0547E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FFFF"/>
                </a:solidFill>
              </a:rPr>
              <a:t>Pick the first topic and start a 7-minute timer for group discussion.</a:t>
            </a:r>
          </a:p>
        </p:txBody>
      </p:sp>
    </p:spTree>
    <p:extLst>
      <p:ext uri="{BB962C8B-B14F-4D97-AF65-F5344CB8AC3E}">
        <p14:creationId xmlns:p14="http://schemas.microsoft.com/office/powerpoint/2010/main" val="384441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271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Lean Coffee</vt:lpstr>
      <vt:lpstr>Lean Coffee Lives Here</vt:lpstr>
      <vt:lpstr>What is Lean Coffee?</vt:lpstr>
      <vt:lpstr>Set the stage</vt:lpstr>
      <vt:lpstr>Discover topics</vt:lpstr>
      <vt:lpstr>Introduce ideas</vt:lpstr>
      <vt:lpstr>Dot vote</vt:lpstr>
      <vt:lpstr>Sort the votes</vt:lpstr>
      <vt:lpstr>Facilitate discussion</vt:lpstr>
      <vt:lpstr>Hold a Roman vote</vt:lpstr>
      <vt:lpstr>Go to the next topic</vt:lpstr>
      <vt:lpstr>Sum up and improve</vt:lpstr>
      <vt:lpstr>Lean Coffee Lives Here</vt:lpstr>
      <vt:lpstr>Lean Coffee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Coffee</dc:title>
  <dc:creator>Lavender, Brett</dc:creator>
  <cp:lastModifiedBy>Lavender, Brett</cp:lastModifiedBy>
  <cp:revision>7</cp:revision>
  <dcterms:created xsi:type="dcterms:W3CDTF">2019-10-16T17:23:33Z</dcterms:created>
  <dcterms:modified xsi:type="dcterms:W3CDTF">2019-10-16T20:27:39Z</dcterms:modified>
</cp:coreProperties>
</file>